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83631"/>
            <a:ext cx="8689976" cy="23100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PRINCIPLES OF DESIGN:</a:t>
            </a:r>
            <a:br>
              <a:rPr lang="en-US" sz="6600" dirty="0" smtClean="0"/>
            </a:br>
            <a:r>
              <a:rPr lang="en-US" i="1" dirty="0" smtClean="0"/>
              <a:t>movement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variety</a:t>
            </a:r>
            <a:r>
              <a:rPr lang="en-US" dirty="0" smtClean="0"/>
              <a:t>, &amp; </a:t>
            </a:r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</a:rPr>
              <a:t>unity</a:t>
            </a:r>
            <a:endParaRPr lang="en-US" sz="66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018548"/>
            <a:ext cx="8689976" cy="1371599"/>
          </a:xfrm>
        </p:spPr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mr.</a:t>
            </a:r>
            <a:r>
              <a:rPr lang="en-US" dirty="0" smtClean="0"/>
              <a:t> bush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03527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movement?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3088988"/>
            <a:ext cx="10363826" cy="1964276"/>
          </a:xfrm>
        </p:spPr>
        <p:txBody>
          <a:bodyPr>
            <a:normAutofit/>
          </a:bodyPr>
          <a:lstStyle/>
          <a:p>
            <a:r>
              <a:rPr lang="en-US" sz="3600" dirty="0"/>
              <a:t>The path the viewer’s eye takes through the work of art.</a:t>
            </a:r>
          </a:p>
        </p:txBody>
      </p:sp>
    </p:spTree>
    <p:extLst>
      <p:ext uri="{BB962C8B-B14F-4D97-AF65-F5344CB8AC3E}">
        <p14:creationId xmlns:p14="http://schemas.microsoft.com/office/powerpoint/2010/main" val="58425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03527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movement?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2302042"/>
            <a:ext cx="39624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31" y="2302042"/>
            <a:ext cx="6375391" cy="38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1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118400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variety?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3329620"/>
            <a:ext cx="10363826" cy="196427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use of several elements of art to hold the viewer’s attention and to guide the viewer’s eye through and around the work.</a:t>
            </a:r>
          </a:p>
        </p:txBody>
      </p:sp>
    </p:spTree>
    <p:extLst>
      <p:ext uri="{BB962C8B-B14F-4D97-AF65-F5344CB8AC3E}">
        <p14:creationId xmlns:p14="http://schemas.microsoft.com/office/powerpoint/2010/main" val="39075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182" y="702737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variety?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81" y="2298914"/>
            <a:ext cx="5619365" cy="3428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86" y="2298914"/>
            <a:ext cx="4579547" cy="34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5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03527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unity?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3088988"/>
            <a:ext cx="10363826" cy="196427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feeling of harmony between all parts of the work of art, which creates a sense of completion.</a:t>
            </a:r>
          </a:p>
        </p:txBody>
      </p:sp>
    </p:spTree>
    <p:extLst>
      <p:ext uri="{BB962C8B-B14F-4D97-AF65-F5344CB8AC3E}">
        <p14:creationId xmlns:p14="http://schemas.microsoft.com/office/powerpoint/2010/main" val="86886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003527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is unity?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9" y="2295910"/>
            <a:ext cx="2752725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345" y="2599704"/>
            <a:ext cx="4944092" cy="336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388" y="2483966"/>
            <a:ext cx="3621944" cy="36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125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36</TotalTime>
  <Words>96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PRINCIPLES OF DESIGN: movement, variety, &amp; unity</vt:lpstr>
      <vt:lpstr>What is movement?</vt:lpstr>
      <vt:lpstr>What is movement?</vt:lpstr>
      <vt:lpstr>What is variety?</vt:lpstr>
      <vt:lpstr>What is variety?</vt:lpstr>
      <vt:lpstr>What is unity?</vt:lpstr>
      <vt:lpstr>What is unity?</vt:lpstr>
    </vt:vector>
  </TitlesOfParts>
  <Company>Western Heights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DESIGN: movement, variety, &amp; unity</dc:title>
  <dc:creator>Timothy L. Bush</dc:creator>
  <cp:lastModifiedBy>Timothy L. Bush</cp:lastModifiedBy>
  <cp:revision>5</cp:revision>
  <dcterms:created xsi:type="dcterms:W3CDTF">2020-10-19T15:58:34Z</dcterms:created>
  <dcterms:modified xsi:type="dcterms:W3CDTF">2020-10-19T16:35:03Z</dcterms:modified>
</cp:coreProperties>
</file>