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58" r:id="rId5"/>
    <p:sldId id="266" r:id="rId6"/>
    <p:sldId id="261" r:id="rId7"/>
    <p:sldId id="262" r:id="rId8"/>
    <p:sldId id="265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68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3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3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02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9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1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7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7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549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8334-6F52-4EC8-AA3B-E2F63D138F85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FB320E-1980-4B84-90C2-EE8B2162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Elements of Art:</a:t>
            </a:r>
            <a:br>
              <a:rPr lang="en-US" sz="8800" dirty="0">
                <a:solidFill>
                  <a:schemeClr val="accent1"/>
                </a:solidFill>
              </a:rPr>
            </a:br>
            <a:r>
              <a:rPr lang="en-US" sz="88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7868" y="4622800"/>
            <a:ext cx="3595155" cy="103293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By: Mr. Bush</a:t>
            </a:r>
          </a:p>
        </p:txBody>
      </p:sp>
    </p:spTree>
    <p:extLst>
      <p:ext uri="{BB962C8B-B14F-4D97-AF65-F5344CB8AC3E}">
        <p14:creationId xmlns:p14="http://schemas.microsoft.com/office/powerpoint/2010/main" val="110503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33B5C7-2384-4BFD-BF78-D58BC9AA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22" y="393031"/>
            <a:ext cx="3755531" cy="2889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54404-7E18-4844-97D8-3B602A364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222" y="3076073"/>
            <a:ext cx="4154905" cy="41549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75D7A-D8B9-4153-9E77-5852E0A84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769" y="593860"/>
            <a:ext cx="4320753" cy="56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">
            <a:extLst>
              <a:ext uri="{FF2B5EF4-FFF2-40B4-BE49-F238E27FC236}">
                <a16:creationId xmlns:a16="http://schemas.microsoft.com/office/drawing/2014/main" id="{2634706B-94EA-468D-9A98-C1D447AF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481" y="352927"/>
            <a:ext cx="4553591" cy="240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C2DA1E-FF47-4452-8F4E-9788B4FA3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95" y="3579717"/>
            <a:ext cx="2925356" cy="2925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1030DD-513E-4DEE-91AE-D94214443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10" y="3579717"/>
            <a:ext cx="2925356" cy="2925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33DEB-3FDF-46EA-BA31-96F980EB1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792" y="148567"/>
            <a:ext cx="3280433" cy="32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What is Form?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Three-dimensional objects that can be measured by length, width, </a:t>
            </a:r>
            <a:r>
              <a:rPr lang="en-US" sz="36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AND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depth (e.g., spheres, cylinders, cubes, pyramids, cuboids, etc.).</a:t>
            </a:r>
          </a:p>
        </p:txBody>
      </p:sp>
    </p:spTree>
    <p:extLst>
      <p:ext uri="{BB962C8B-B14F-4D97-AF65-F5344CB8AC3E}">
        <p14:creationId xmlns:p14="http://schemas.microsoft.com/office/powerpoint/2010/main" val="235930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So is a Form like a Shape?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A </a:t>
            </a: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form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is a three-dimensional (3-D) figure — as opposed to a </a:t>
            </a: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shape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, which is two-dimensional (2-D), or flat.</a:t>
            </a: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Form takes up space in either a </a:t>
            </a: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real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or </a:t>
            </a: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implied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 way.</a:t>
            </a:r>
          </a:p>
        </p:txBody>
      </p:sp>
    </p:spTree>
    <p:extLst>
      <p:ext uri="{BB962C8B-B14F-4D97-AF65-F5344CB8AC3E}">
        <p14:creationId xmlns:p14="http://schemas.microsoft.com/office/powerpoint/2010/main" val="277882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984" y="0"/>
            <a:ext cx="8387291" cy="175259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What is Form?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96" y="1752599"/>
            <a:ext cx="5258465" cy="46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0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984" y="0"/>
            <a:ext cx="8387291" cy="1752599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What is Form?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61FF2-3B35-4958-80E1-198EA112B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01" y="1412456"/>
            <a:ext cx="4228305" cy="54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984" y="0"/>
            <a:ext cx="8387291" cy="175259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What else can be Forms?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92F9E-9105-4227-91F0-6AE37A40F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316" y="1820379"/>
            <a:ext cx="5858626" cy="503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984" y="0"/>
            <a:ext cx="8387291" cy="175259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What else can be Forms?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C07AB-EFDF-4FF8-9C51-56940A7E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956" y="1822184"/>
            <a:ext cx="6104020" cy="5035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AFC2A-0000-4C9C-B174-5B62C91A44AC}"/>
              </a:ext>
            </a:extLst>
          </p:cNvPr>
          <p:cNvSpPr txBox="1"/>
          <p:nvPr/>
        </p:nvSpPr>
        <p:spPr>
          <a:xfrm>
            <a:off x="1042737" y="3678372"/>
            <a:ext cx="4090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ADD DEPTH/SIDES</a:t>
            </a:r>
          </a:p>
        </p:txBody>
      </p:sp>
    </p:spTree>
    <p:extLst>
      <p:ext uri="{BB962C8B-B14F-4D97-AF65-F5344CB8AC3E}">
        <p14:creationId xmlns:p14="http://schemas.microsoft.com/office/powerpoint/2010/main" val="76156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984" y="0"/>
            <a:ext cx="8387291" cy="1752599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erlin Sans FB Demi" panose="020E0802020502020306" pitchFamily="34" charset="0"/>
              </a:rPr>
              <a:t>What else can be Forms?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BF2D4-529B-444C-A0F4-0D8A5BB1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2039297"/>
            <a:ext cx="4166435" cy="44148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AB8E2-D40F-42D8-8FA9-C20B1EDA57D7}"/>
              </a:ext>
            </a:extLst>
          </p:cNvPr>
          <p:cNvSpPr txBox="1"/>
          <p:nvPr/>
        </p:nvSpPr>
        <p:spPr>
          <a:xfrm>
            <a:off x="2245896" y="3080084"/>
            <a:ext cx="343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ADD SHADOWS</a:t>
            </a:r>
          </a:p>
        </p:txBody>
      </p:sp>
    </p:spTree>
    <p:extLst>
      <p:ext uri="{BB962C8B-B14F-4D97-AF65-F5344CB8AC3E}">
        <p14:creationId xmlns:p14="http://schemas.microsoft.com/office/powerpoint/2010/main" val="104256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D2A139-A065-4BE8-B111-FB830393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11" y="2302775"/>
            <a:ext cx="4536089" cy="3504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50112-1FA2-41F8-B9FC-DF6A94F2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954" y="1453524"/>
            <a:ext cx="4536089" cy="4914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60A069-B1D0-4ECB-800C-3F78607AA6C1}"/>
              </a:ext>
            </a:extLst>
          </p:cNvPr>
          <p:cNvSpPr txBox="1"/>
          <p:nvPr/>
        </p:nvSpPr>
        <p:spPr>
          <a:xfrm>
            <a:off x="2133600" y="490380"/>
            <a:ext cx="5662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ADD PERSPECTIVE</a:t>
            </a:r>
          </a:p>
        </p:txBody>
      </p:sp>
    </p:spTree>
    <p:extLst>
      <p:ext uri="{BB962C8B-B14F-4D97-AF65-F5344CB8AC3E}">
        <p14:creationId xmlns:p14="http://schemas.microsoft.com/office/powerpoint/2010/main" val="143967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64</TotalTime>
  <Words>124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Berlin Sans FB Demi</vt:lpstr>
      <vt:lpstr>Corbel</vt:lpstr>
      <vt:lpstr>Parallax</vt:lpstr>
      <vt:lpstr>Elements of Art: Form</vt:lpstr>
      <vt:lpstr>What is Form?</vt:lpstr>
      <vt:lpstr>So is a Form like a Shape?</vt:lpstr>
      <vt:lpstr>What is Form?</vt:lpstr>
      <vt:lpstr>What is Form?</vt:lpstr>
      <vt:lpstr>What else can be Forms?</vt:lpstr>
      <vt:lpstr>What else can be Forms?</vt:lpstr>
      <vt:lpstr>What else can be Forms?</vt:lpstr>
      <vt:lpstr>PowerPoint Presentation</vt:lpstr>
      <vt:lpstr>PowerPoint Presentation</vt:lpstr>
      <vt:lpstr>PowerPoint Presentation</vt:lpstr>
    </vt:vector>
  </TitlesOfParts>
  <Company>Western Heights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Art: Form</dc:title>
  <dc:creator>Timothy L. Bush</dc:creator>
  <cp:lastModifiedBy>Timothy L. Bush</cp:lastModifiedBy>
  <cp:revision>11</cp:revision>
  <dcterms:created xsi:type="dcterms:W3CDTF">2020-08-27T14:44:27Z</dcterms:created>
  <dcterms:modified xsi:type="dcterms:W3CDTF">2024-02-12T13:21:10Z</dcterms:modified>
</cp:coreProperties>
</file>