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258937"/>
            <a:ext cx="8144134" cy="2177966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</a:t>
            </a:r>
            <a:r>
              <a:rPr lang="en-US" dirty="0" smtClean="0"/>
              <a:t>, EMPHASIS, and </a:t>
            </a:r>
            <a:r>
              <a:rPr lang="en-US" sz="8000" dirty="0" smtClean="0"/>
              <a:t>Proportion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7013" y="3622514"/>
            <a:ext cx="1804987" cy="449423"/>
          </a:xfrm>
        </p:spPr>
        <p:txBody>
          <a:bodyPr/>
          <a:lstStyle/>
          <a:p>
            <a:pPr algn="ctr"/>
            <a:r>
              <a:rPr lang="en-US" dirty="0" smtClean="0"/>
              <a:t>By: Mr. Bush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584" y="468111"/>
            <a:ext cx="11215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Principles of Design: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0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Contrast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5744" y="2530630"/>
            <a:ext cx="3814344" cy="3599315"/>
          </a:xfrm>
        </p:spPr>
        <p:txBody>
          <a:bodyPr>
            <a:noAutofit/>
          </a:bodyPr>
          <a:lstStyle/>
          <a:p>
            <a:r>
              <a:rPr lang="en-US" sz="3200" dirty="0"/>
              <a:t>The difference between elements of art in a composition, such that each element is made stronger in relation to the other.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757" y="2750576"/>
            <a:ext cx="3327245" cy="3327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0630"/>
            <a:ext cx="4705015" cy="37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9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Emphasis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5744" y="2546660"/>
            <a:ext cx="3814344" cy="3599315"/>
          </a:xfrm>
        </p:spPr>
        <p:txBody>
          <a:bodyPr>
            <a:noAutofit/>
          </a:bodyPr>
          <a:lstStyle/>
          <a:p>
            <a:r>
              <a:rPr lang="en-US" sz="3200" dirty="0"/>
              <a:t>The part of the design that catches the viewer’s attention, also referred to as the center of interest or focal point.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950601"/>
            <a:ext cx="3673646" cy="2435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254" y="2530630"/>
            <a:ext cx="4446883" cy="369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Proportion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0" y="2329998"/>
            <a:ext cx="2928937" cy="3364397"/>
          </a:xfrm>
        </p:spPr>
        <p:txBody>
          <a:bodyPr>
            <a:noAutofit/>
          </a:bodyPr>
          <a:lstStyle/>
          <a:p>
            <a:r>
              <a:rPr lang="en-US" sz="3200" dirty="0"/>
              <a:t>The relationship of one part of a whole to other parts.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9998"/>
            <a:ext cx="3051717" cy="3499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840" y="2329998"/>
            <a:ext cx="2647950" cy="3530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913" y="2329998"/>
            <a:ext cx="2884940" cy="28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392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</TotalTime>
  <Words>76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Contrast, EMPHASIS, and Proportion</vt:lpstr>
      <vt:lpstr>Contrast</vt:lpstr>
      <vt:lpstr>Emphasis</vt:lpstr>
      <vt:lpstr>Proportion</vt:lpstr>
    </vt:vector>
  </TitlesOfParts>
  <Company>Western Heights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Contrast, EMPHASIS, and Proportion</dc:title>
  <dc:creator>Timothy L. Bush</dc:creator>
  <cp:lastModifiedBy>Timothy L. Bush</cp:lastModifiedBy>
  <cp:revision>5</cp:revision>
  <dcterms:created xsi:type="dcterms:W3CDTF">2020-10-06T13:33:30Z</dcterms:created>
  <dcterms:modified xsi:type="dcterms:W3CDTF">2020-10-06T13:55:29Z</dcterms:modified>
</cp:coreProperties>
</file>