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sldIdLst>
    <p:sldId id="256" r:id="rId2"/>
    <p:sldId id="258" r:id="rId3"/>
    <p:sldId id="262" r:id="rId4"/>
    <p:sldId id="263" r:id="rId5"/>
    <p:sldId id="264" r:id="rId6"/>
    <p:sldId id="265" r:id="rId7"/>
    <p:sldId id="268" r:id="rId8"/>
    <p:sldId id="269"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9" autoAdjust="0"/>
    <p:restoredTop sz="94660"/>
  </p:normalViewPr>
  <p:slideViewPr>
    <p:cSldViewPr snapToGrid="0">
      <p:cViewPr varScale="1">
        <p:scale>
          <a:sx n="60" d="100"/>
          <a:sy n="60" d="100"/>
        </p:scale>
        <p:origin x="102" y="3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dirty="0"/>
              <a:t>4/17/2024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dirty="0"/>
              <a:t>4/17/2024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dirty="0"/>
              <a:t>4/17/2024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dirty="0"/>
              <a:t>4/17/2024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593667" y="6272784"/>
            <a:ext cx="2644309" cy="365125"/>
          </a:xfrm>
        </p:spPr>
        <p:txBody>
          <a:bodyPr/>
          <a:lstStyle/>
          <a:p>
            <a:fld id="{C6F822A4-8DA6-4447-9B1F-C5DB58435268}" type="datetimeFigureOut">
              <a:rPr lang="en-US" dirty="0"/>
              <a:t>4/17/2024</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dirty="0"/>
              <a:t>4/17/2024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dirty="0"/>
              <a:t>4/17/2024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dirty="0"/>
              <a:t>4/17/2024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dirty="0"/>
              <a:t>4/17/2024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A16AA21-1863-4931-97CB-99D0A168701B}" type="datetimeFigureOut">
              <a:rPr lang="en-US" dirty="0"/>
              <a:t>4/17/2024</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772C379-9A7C-4C87-A116-CBE9F58B04C5}" type="datetimeFigureOut">
              <a:rPr lang="en-US" dirty="0"/>
              <a:t>4/17/2024</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664C608-40B1-4030-A28D-5B74BC98ADCE}" type="datetimeFigureOut">
              <a:rPr lang="en-US" dirty="0"/>
              <a:t>4/17/2024</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a:t>Elements of art:</a:t>
            </a:r>
            <a:br>
              <a:rPr lang="en-US" dirty="0"/>
            </a:br>
            <a:r>
              <a:rPr lang="en-US" u="sng" dirty="0">
                <a:solidFill>
                  <a:srgbClr val="FF0000"/>
                </a:solidFill>
                <a:effectLst>
                  <a:outerShdw blurRad="38100" dist="38100" dir="2700000" algn="tl">
                    <a:srgbClr val="000000">
                      <a:alpha val="43137"/>
                    </a:srgbClr>
                  </a:outerShdw>
                </a:effectLst>
              </a:rPr>
              <a:t>texture</a:t>
            </a:r>
          </a:p>
        </p:txBody>
      </p:sp>
      <p:sp>
        <p:nvSpPr>
          <p:cNvPr id="3" name="Subtitle 2"/>
          <p:cNvSpPr>
            <a:spLocks noGrp="1"/>
          </p:cNvSpPr>
          <p:nvPr>
            <p:ph type="subTitle" idx="1"/>
          </p:nvPr>
        </p:nvSpPr>
        <p:spPr>
          <a:xfrm>
            <a:off x="2032000" y="4947920"/>
            <a:ext cx="4693920" cy="1069848"/>
          </a:xfrm>
        </p:spPr>
        <p:txBody>
          <a:bodyPr>
            <a:normAutofit/>
          </a:bodyPr>
          <a:lstStyle/>
          <a:p>
            <a:pPr algn="ctr"/>
            <a:r>
              <a:rPr lang="en-US" sz="4400" dirty="0"/>
              <a:t>By. Mr. Bush</a:t>
            </a:r>
          </a:p>
        </p:txBody>
      </p:sp>
    </p:spTree>
    <p:extLst>
      <p:ext uri="{BB962C8B-B14F-4D97-AF65-F5344CB8AC3E}">
        <p14:creationId xmlns:p14="http://schemas.microsoft.com/office/powerpoint/2010/main" val="36240025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690" t="11939" r="2477" b="19792"/>
          <a:stretch/>
        </p:blipFill>
        <p:spPr>
          <a:xfrm>
            <a:off x="-101600" y="-67733"/>
            <a:ext cx="12429067" cy="6891866"/>
          </a:xfrm>
          <a:prstGeom prst="rect">
            <a:avLst/>
          </a:prstGeom>
        </p:spPr>
      </p:pic>
      <p:sp>
        <p:nvSpPr>
          <p:cNvPr id="2" name="Title 1"/>
          <p:cNvSpPr>
            <a:spLocks noGrp="1"/>
          </p:cNvSpPr>
          <p:nvPr>
            <p:ph type="title"/>
          </p:nvPr>
        </p:nvSpPr>
        <p:spPr/>
        <p:txBody>
          <a:bodyPr>
            <a:normAutofit/>
          </a:bodyPr>
          <a:lstStyle/>
          <a:p>
            <a:pPr algn="ctr"/>
            <a:r>
              <a:rPr lang="en-US" sz="8000" dirty="0">
                <a:solidFill>
                  <a:srgbClr val="FF0000"/>
                </a:solidFill>
                <a:effectLst>
                  <a:outerShdw blurRad="38100" dist="38100" dir="2700000" algn="tl">
                    <a:srgbClr val="000000">
                      <a:alpha val="43137"/>
                    </a:srgbClr>
                  </a:outerShdw>
                </a:effectLst>
              </a:rPr>
              <a:t>What is texture?</a:t>
            </a:r>
          </a:p>
        </p:txBody>
      </p:sp>
      <p:sp>
        <p:nvSpPr>
          <p:cNvPr id="3" name="Content Placeholder 2"/>
          <p:cNvSpPr>
            <a:spLocks noGrp="1"/>
          </p:cNvSpPr>
          <p:nvPr>
            <p:ph idx="1"/>
          </p:nvPr>
        </p:nvSpPr>
        <p:spPr>
          <a:xfrm>
            <a:off x="1202267" y="2865965"/>
            <a:ext cx="10058400" cy="3186178"/>
          </a:xfrm>
        </p:spPr>
        <p:txBody>
          <a:bodyPr>
            <a:normAutofit/>
          </a:bodyPr>
          <a:lstStyle/>
          <a:p>
            <a:r>
              <a:rPr lang="en-US" sz="4000" dirty="0">
                <a:solidFill>
                  <a:schemeClr val="bg1"/>
                </a:solidFill>
                <a:effectLst>
                  <a:outerShdw blurRad="38100" dist="38100" dir="2700000" algn="tl">
                    <a:srgbClr val="000000">
                      <a:alpha val="43137"/>
                    </a:srgbClr>
                  </a:outerShdw>
                </a:effectLst>
              </a:rPr>
              <a:t>The surface quality that can be seen and felt. Textures can be rough or smooth, soft or hard. Texture can be natural (real) and actually felt or visually implied by the artist and feels different than it appears.</a:t>
            </a:r>
          </a:p>
        </p:txBody>
      </p:sp>
    </p:spTree>
    <p:extLst>
      <p:ext uri="{BB962C8B-B14F-4D97-AF65-F5344CB8AC3E}">
        <p14:creationId xmlns:p14="http://schemas.microsoft.com/office/powerpoint/2010/main" val="23087495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690" t="11939" r="2477" b="19792"/>
          <a:stretch/>
        </p:blipFill>
        <p:spPr>
          <a:xfrm>
            <a:off x="-101600" y="-67733"/>
            <a:ext cx="12429067" cy="6891866"/>
          </a:xfrm>
          <a:prstGeom prst="rect">
            <a:avLst/>
          </a:prstGeom>
        </p:spPr>
      </p:pic>
      <p:sp>
        <p:nvSpPr>
          <p:cNvPr id="2" name="Title 1"/>
          <p:cNvSpPr>
            <a:spLocks noGrp="1"/>
          </p:cNvSpPr>
          <p:nvPr>
            <p:ph type="title"/>
          </p:nvPr>
        </p:nvSpPr>
        <p:spPr/>
        <p:txBody>
          <a:bodyPr>
            <a:normAutofit/>
          </a:bodyPr>
          <a:lstStyle/>
          <a:p>
            <a:pPr algn="ctr"/>
            <a:r>
              <a:rPr lang="en-US" sz="8000" dirty="0">
                <a:solidFill>
                  <a:srgbClr val="FF0000"/>
                </a:solidFill>
                <a:effectLst>
                  <a:outerShdw blurRad="38100" dist="38100" dir="2700000" algn="tl">
                    <a:srgbClr val="000000">
                      <a:alpha val="43137"/>
                    </a:srgbClr>
                  </a:outerShdw>
                </a:effectLst>
              </a:rPr>
              <a:t>Texture Drawing</a:t>
            </a:r>
          </a:p>
        </p:txBody>
      </p:sp>
      <p:pic>
        <p:nvPicPr>
          <p:cNvPr id="5" name="Picture 4"/>
          <p:cNvPicPr>
            <a:picLocks noChangeAspect="1"/>
          </p:cNvPicPr>
          <p:nvPr/>
        </p:nvPicPr>
        <p:blipFill>
          <a:blip r:embed="rId3"/>
          <a:stretch>
            <a:fillRect/>
          </a:stretch>
        </p:blipFill>
        <p:spPr>
          <a:xfrm>
            <a:off x="2871597" y="1767426"/>
            <a:ext cx="6454902" cy="4841177"/>
          </a:xfrm>
          <a:prstGeom prst="rect">
            <a:avLst/>
          </a:prstGeom>
        </p:spPr>
      </p:pic>
    </p:spTree>
    <p:extLst>
      <p:ext uri="{BB962C8B-B14F-4D97-AF65-F5344CB8AC3E}">
        <p14:creationId xmlns:p14="http://schemas.microsoft.com/office/powerpoint/2010/main" val="35111645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690" t="11939" r="2477" b="19792"/>
          <a:stretch/>
        </p:blipFill>
        <p:spPr>
          <a:xfrm>
            <a:off x="-101600" y="-67733"/>
            <a:ext cx="12429067" cy="6891866"/>
          </a:xfrm>
          <a:prstGeom prst="rect">
            <a:avLst/>
          </a:prstGeom>
        </p:spPr>
      </p:pic>
      <p:sp>
        <p:nvSpPr>
          <p:cNvPr id="2" name="Title 1"/>
          <p:cNvSpPr>
            <a:spLocks noGrp="1"/>
          </p:cNvSpPr>
          <p:nvPr>
            <p:ph type="title"/>
          </p:nvPr>
        </p:nvSpPr>
        <p:spPr/>
        <p:txBody>
          <a:bodyPr>
            <a:normAutofit/>
          </a:bodyPr>
          <a:lstStyle/>
          <a:p>
            <a:pPr algn="ctr"/>
            <a:r>
              <a:rPr lang="en-US" sz="8000" dirty="0">
                <a:solidFill>
                  <a:srgbClr val="FF0000"/>
                </a:solidFill>
                <a:effectLst>
                  <a:outerShdw blurRad="38100" dist="38100" dir="2700000" algn="tl">
                    <a:srgbClr val="000000">
                      <a:alpha val="43137"/>
                    </a:srgbClr>
                  </a:outerShdw>
                </a:effectLst>
              </a:rPr>
              <a:t>Texture drawing</a:t>
            </a:r>
          </a:p>
        </p:txBody>
      </p:sp>
      <p:pic>
        <p:nvPicPr>
          <p:cNvPr id="3" name="Picture 2"/>
          <p:cNvPicPr>
            <a:picLocks noChangeAspect="1"/>
          </p:cNvPicPr>
          <p:nvPr/>
        </p:nvPicPr>
        <p:blipFill>
          <a:blip r:embed="rId3"/>
          <a:stretch>
            <a:fillRect/>
          </a:stretch>
        </p:blipFill>
        <p:spPr>
          <a:xfrm>
            <a:off x="674370" y="2093976"/>
            <a:ext cx="4762500" cy="4105275"/>
          </a:xfrm>
          <a:prstGeom prst="rect">
            <a:avLst/>
          </a:prstGeom>
        </p:spPr>
      </p:pic>
      <p:pic>
        <p:nvPicPr>
          <p:cNvPr id="6" name="Picture 5"/>
          <p:cNvPicPr>
            <a:picLocks noChangeAspect="1"/>
          </p:cNvPicPr>
          <p:nvPr/>
        </p:nvPicPr>
        <p:blipFill>
          <a:blip r:embed="rId4"/>
          <a:stretch>
            <a:fillRect/>
          </a:stretch>
        </p:blipFill>
        <p:spPr>
          <a:xfrm>
            <a:off x="6212840" y="2089214"/>
            <a:ext cx="4762500" cy="4114800"/>
          </a:xfrm>
          <a:prstGeom prst="rect">
            <a:avLst/>
          </a:prstGeom>
        </p:spPr>
      </p:pic>
    </p:spTree>
    <p:extLst>
      <p:ext uri="{BB962C8B-B14F-4D97-AF65-F5344CB8AC3E}">
        <p14:creationId xmlns:p14="http://schemas.microsoft.com/office/powerpoint/2010/main" val="30455456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690" t="11939" r="2477" b="19792"/>
          <a:stretch/>
        </p:blipFill>
        <p:spPr>
          <a:xfrm>
            <a:off x="-101600" y="-67733"/>
            <a:ext cx="12429067" cy="6891866"/>
          </a:xfrm>
          <a:prstGeom prst="rect">
            <a:avLst/>
          </a:prstGeom>
        </p:spPr>
      </p:pic>
      <p:sp>
        <p:nvSpPr>
          <p:cNvPr id="2" name="Title 1"/>
          <p:cNvSpPr>
            <a:spLocks noGrp="1"/>
          </p:cNvSpPr>
          <p:nvPr>
            <p:ph type="title"/>
          </p:nvPr>
        </p:nvSpPr>
        <p:spPr>
          <a:xfrm>
            <a:off x="1066800" y="-90017"/>
            <a:ext cx="10058400" cy="1609344"/>
          </a:xfrm>
        </p:spPr>
        <p:txBody>
          <a:bodyPr>
            <a:normAutofit/>
          </a:bodyPr>
          <a:lstStyle/>
          <a:p>
            <a:pPr algn="ctr"/>
            <a:r>
              <a:rPr lang="en-US" sz="8000" dirty="0">
                <a:solidFill>
                  <a:srgbClr val="FF0000"/>
                </a:solidFill>
                <a:effectLst>
                  <a:outerShdw blurRad="38100" dist="38100" dir="2700000" algn="tl">
                    <a:srgbClr val="000000">
                      <a:alpha val="43137"/>
                    </a:srgbClr>
                  </a:outerShdw>
                </a:effectLst>
              </a:rPr>
              <a:t>Texture drawing</a:t>
            </a:r>
          </a:p>
        </p:txBody>
      </p:sp>
      <p:pic>
        <p:nvPicPr>
          <p:cNvPr id="5" name="Picture 4">
            <a:extLst>
              <a:ext uri="{FF2B5EF4-FFF2-40B4-BE49-F238E27FC236}">
                <a16:creationId xmlns:a16="http://schemas.microsoft.com/office/drawing/2014/main" id="{FC2151C8-F3DA-4607-905C-D69EFA1B0685}"/>
              </a:ext>
            </a:extLst>
          </p:cNvPr>
          <p:cNvPicPr>
            <a:picLocks noChangeAspect="1"/>
          </p:cNvPicPr>
          <p:nvPr/>
        </p:nvPicPr>
        <p:blipFill>
          <a:blip r:embed="rId3"/>
          <a:stretch>
            <a:fillRect/>
          </a:stretch>
        </p:blipFill>
        <p:spPr>
          <a:xfrm>
            <a:off x="596789" y="2065169"/>
            <a:ext cx="6817895" cy="3835066"/>
          </a:xfrm>
          <a:prstGeom prst="rect">
            <a:avLst/>
          </a:prstGeom>
        </p:spPr>
      </p:pic>
      <p:pic>
        <p:nvPicPr>
          <p:cNvPr id="7" name="Picture 6">
            <a:extLst>
              <a:ext uri="{FF2B5EF4-FFF2-40B4-BE49-F238E27FC236}">
                <a16:creationId xmlns:a16="http://schemas.microsoft.com/office/drawing/2014/main" id="{4778D024-9F82-4F35-A503-C5A6AC5F7259}"/>
              </a:ext>
            </a:extLst>
          </p:cNvPr>
          <p:cNvPicPr>
            <a:picLocks noChangeAspect="1"/>
          </p:cNvPicPr>
          <p:nvPr/>
        </p:nvPicPr>
        <p:blipFill>
          <a:blip r:embed="rId4"/>
          <a:stretch>
            <a:fillRect/>
          </a:stretch>
        </p:blipFill>
        <p:spPr>
          <a:xfrm>
            <a:off x="8113072" y="1177367"/>
            <a:ext cx="3240060" cy="5610671"/>
          </a:xfrm>
          <a:prstGeom prst="rect">
            <a:avLst/>
          </a:prstGeom>
        </p:spPr>
      </p:pic>
    </p:spTree>
    <p:extLst>
      <p:ext uri="{BB962C8B-B14F-4D97-AF65-F5344CB8AC3E}">
        <p14:creationId xmlns:p14="http://schemas.microsoft.com/office/powerpoint/2010/main" val="16842821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690" t="11939" r="2477" b="19792"/>
          <a:stretch/>
        </p:blipFill>
        <p:spPr>
          <a:xfrm>
            <a:off x="-101600" y="-67733"/>
            <a:ext cx="12429067" cy="6891866"/>
          </a:xfrm>
          <a:prstGeom prst="rect">
            <a:avLst/>
          </a:prstGeom>
        </p:spPr>
      </p:pic>
      <p:sp>
        <p:nvSpPr>
          <p:cNvPr id="2" name="Title 1"/>
          <p:cNvSpPr>
            <a:spLocks noGrp="1"/>
          </p:cNvSpPr>
          <p:nvPr>
            <p:ph type="title"/>
          </p:nvPr>
        </p:nvSpPr>
        <p:spPr/>
        <p:txBody>
          <a:bodyPr>
            <a:normAutofit/>
          </a:bodyPr>
          <a:lstStyle/>
          <a:p>
            <a:pPr algn="ctr"/>
            <a:r>
              <a:rPr lang="en-US" sz="8000" dirty="0">
                <a:solidFill>
                  <a:srgbClr val="FF0000"/>
                </a:solidFill>
                <a:effectLst>
                  <a:outerShdw blurRad="38100" dist="38100" dir="2700000" algn="tl">
                    <a:srgbClr val="000000">
                      <a:alpha val="43137"/>
                    </a:srgbClr>
                  </a:outerShdw>
                </a:effectLst>
              </a:rPr>
              <a:t>Textured art</a:t>
            </a:r>
          </a:p>
        </p:txBody>
      </p:sp>
      <p:pic>
        <p:nvPicPr>
          <p:cNvPr id="6" name="Picture 5">
            <a:extLst>
              <a:ext uri="{FF2B5EF4-FFF2-40B4-BE49-F238E27FC236}">
                <a16:creationId xmlns:a16="http://schemas.microsoft.com/office/drawing/2014/main" id="{B030ABCC-AA40-464E-B35A-9AD2F0DBDEDE}"/>
              </a:ext>
            </a:extLst>
          </p:cNvPr>
          <p:cNvPicPr>
            <a:picLocks noChangeAspect="1"/>
          </p:cNvPicPr>
          <p:nvPr/>
        </p:nvPicPr>
        <p:blipFill>
          <a:blip r:embed="rId3"/>
          <a:stretch>
            <a:fillRect/>
          </a:stretch>
        </p:blipFill>
        <p:spPr>
          <a:xfrm>
            <a:off x="3653802" y="1828247"/>
            <a:ext cx="3552164" cy="4736218"/>
          </a:xfrm>
          <a:prstGeom prst="rect">
            <a:avLst/>
          </a:prstGeom>
        </p:spPr>
      </p:pic>
      <p:pic>
        <p:nvPicPr>
          <p:cNvPr id="8" name="Picture 7">
            <a:extLst>
              <a:ext uri="{FF2B5EF4-FFF2-40B4-BE49-F238E27FC236}">
                <a16:creationId xmlns:a16="http://schemas.microsoft.com/office/drawing/2014/main" id="{9A4D138E-7F33-4EEB-8F0F-1499B812023A}"/>
              </a:ext>
            </a:extLst>
          </p:cNvPr>
          <p:cNvPicPr>
            <a:picLocks noChangeAspect="1"/>
          </p:cNvPicPr>
          <p:nvPr/>
        </p:nvPicPr>
        <p:blipFill>
          <a:blip r:embed="rId4"/>
          <a:stretch>
            <a:fillRect/>
          </a:stretch>
        </p:blipFill>
        <p:spPr>
          <a:xfrm>
            <a:off x="0" y="191936"/>
            <a:ext cx="3224500" cy="6372529"/>
          </a:xfrm>
          <a:prstGeom prst="rect">
            <a:avLst/>
          </a:prstGeom>
        </p:spPr>
      </p:pic>
      <p:pic>
        <p:nvPicPr>
          <p:cNvPr id="3" name="Picture 2">
            <a:extLst>
              <a:ext uri="{FF2B5EF4-FFF2-40B4-BE49-F238E27FC236}">
                <a16:creationId xmlns:a16="http://schemas.microsoft.com/office/drawing/2014/main" id="{7622B744-AE1B-49FC-88B3-7267DE627344}"/>
              </a:ext>
            </a:extLst>
          </p:cNvPr>
          <p:cNvPicPr>
            <a:picLocks noChangeAspect="1"/>
          </p:cNvPicPr>
          <p:nvPr/>
        </p:nvPicPr>
        <p:blipFill>
          <a:blip r:embed="rId5"/>
          <a:stretch>
            <a:fillRect/>
          </a:stretch>
        </p:blipFill>
        <p:spPr>
          <a:xfrm>
            <a:off x="7635269" y="2007733"/>
            <a:ext cx="4556732" cy="4556732"/>
          </a:xfrm>
          <a:prstGeom prst="rect">
            <a:avLst/>
          </a:prstGeom>
        </p:spPr>
      </p:pic>
    </p:spTree>
    <p:extLst>
      <p:ext uri="{BB962C8B-B14F-4D97-AF65-F5344CB8AC3E}">
        <p14:creationId xmlns:p14="http://schemas.microsoft.com/office/powerpoint/2010/main" val="15877892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690" t="11939" r="2477" b="19792"/>
          <a:stretch/>
        </p:blipFill>
        <p:spPr>
          <a:xfrm>
            <a:off x="0" y="-33866"/>
            <a:ext cx="12429067" cy="6891866"/>
          </a:xfrm>
          <a:prstGeom prst="rect">
            <a:avLst/>
          </a:prstGeom>
        </p:spPr>
      </p:pic>
      <p:sp>
        <p:nvSpPr>
          <p:cNvPr id="2" name="Title 1"/>
          <p:cNvSpPr>
            <a:spLocks noGrp="1"/>
          </p:cNvSpPr>
          <p:nvPr>
            <p:ph type="title"/>
          </p:nvPr>
        </p:nvSpPr>
        <p:spPr/>
        <p:txBody>
          <a:bodyPr>
            <a:normAutofit/>
          </a:bodyPr>
          <a:lstStyle/>
          <a:p>
            <a:pPr algn="ctr"/>
            <a:r>
              <a:rPr lang="en-US" sz="8000" dirty="0">
                <a:solidFill>
                  <a:srgbClr val="FF0000"/>
                </a:solidFill>
                <a:effectLst>
                  <a:outerShdw blurRad="38100" dist="38100" dir="2700000" algn="tl">
                    <a:srgbClr val="000000">
                      <a:alpha val="43137"/>
                    </a:srgbClr>
                  </a:outerShdw>
                </a:effectLst>
              </a:rPr>
              <a:t>Textured art</a:t>
            </a:r>
          </a:p>
        </p:txBody>
      </p:sp>
      <p:pic>
        <p:nvPicPr>
          <p:cNvPr id="3" name="Picture 2">
            <a:extLst>
              <a:ext uri="{FF2B5EF4-FFF2-40B4-BE49-F238E27FC236}">
                <a16:creationId xmlns:a16="http://schemas.microsoft.com/office/drawing/2014/main" id="{584A5444-16ED-4B66-90AA-49B36DE14531}"/>
              </a:ext>
            </a:extLst>
          </p:cNvPr>
          <p:cNvPicPr>
            <a:picLocks noChangeAspect="1"/>
          </p:cNvPicPr>
          <p:nvPr/>
        </p:nvPicPr>
        <p:blipFill>
          <a:blip r:embed="rId3"/>
          <a:stretch>
            <a:fillRect/>
          </a:stretch>
        </p:blipFill>
        <p:spPr>
          <a:xfrm>
            <a:off x="501315" y="1837704"/>
            <a:ext cx="4916905" cy="4916905"/>
          </a:xfrm>
          <a:prstGeom prst="rect">
            <a:avLst/>
          </a:prstGeom>
        </p:spPr>
      </p:pic>
      <p:pic>
        <p:nvPicPr>
          <p:cNvPr id="5" name="Picture 4">
            <a:extLst>
              <a:ext uri="{FF2B5EF4-FFF2-40B4-BE49-F238E27FC236}">
                <a16:creationId xmlns:a16="http://schemas.microsoft.com/office/drawing/2014/main" id="{911A6FFA-92DE-4FC4-8C3D-B3304A115075}"/>
              </a:ext>
            </a:extLst>
          </p:cNvPr>
          <p:cNvPicPr>
            <a:picLocks noChangeAspect="1"/>
          </p:cNvPicPr>
          <p:nvPr/>
        </p:nvPicPr>
        <p:blipFill>
          <a:blip r:embed="rId4"/>
          <a:stretch>
            <a:fillRect/>
          </a:stretch>
        </p:blipFill>
        <p:spPr>
          <a:xfrm>
            <a:off x="7411452" y="1837704"/>
            <a:ext cx="3547960" cy="4730613"/>
          </a:xfrm>
          <a:prstGeom prst="rect">
            <a:avLst/>
          </a:prstGeom>
        </p:spPr>
      </p:pic>
    </p:spTree>
    <p:extLst>
      <p:ext uri="{BB962C8B-B14F-4D97-AF65-F5344CB8AC3E}">
        <p14:creationId xmlns:p14="http://schemas.microsoft.com/office/powerpoint/2010/main" val="4886242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690" t="11939" r="2477" b="19792"/>
          <a:stretch/>
        </p:blipFill>
        <p:spPr>
          <a:xfrm>
            <a:off x="0" y="-33866"/>
            <a:ext cx="12429067" cy="6891866"/>
          </a:xfrm>
          <a:prstGeom prst="rect">
            <a:avLst/>
          </a:prstGeom>
        </p:spPr>
      </p:pic>
      <p:sp>
        <p:nvSpPr>
          <p:cNvPr id="2" name="Title 1"/>
          <p:cNvSpPr>
            <a:spLocks noGrp="1"/>
          </p:cNvSpPr>
          <p:nvPr>
            <p:ph type="title"/>
          </p:nvPr>
        </p:nvSpPr>
        <p:spPr/>
        <p:txBody>
          <a:bodyPr>
            <a:normAutofit/>
          </a:bodyPr>
          <a:lstStyle/>
          <a:p>
            <a:pPr algn="ctr"/>
            <a:r>
              <a:rPr lang="en-US" sz="8000" dirty="0">
                <a:solidFill>
                  <a:srgbClr val="FF0000"/>
                </a:solidFill>
                <a:effectLst>
                  <a:outerShdw blurRad="38100" dist="38100" dir="2700000" algn="tl">
                    <a:srgbClr val="000000">
                      <a:alpha val="43137"/>
                    </a:srgbClr>
                  </a:outerShdw>
                </a:effectLst>
              </a:rPr>
              <a:t>Textured art</a:t>
            </a:r>
          </a:p>
        </p:txBody>
      </p:sp>
      <p:pic>
        <p:nvPicPr>
          <p:cNvPr id="6" name="Picture 5">
            <a:extLst>
              <a:ext uri="{FF2B5EF4-FFF2-40B4-BE49-F238E27FC236}">
                <a16:creationId xmlns:a16="http://schemas.microsoft.com/office/drawing/2014/main" id="{A725B811-DD7C-4D2D-827E-C979745ACB13}"/>
              </a:ext>
            </a:extLst>
          </p:cNvPr>
          <p:cNvPicPr>
            <a:picLocks noChangeAspect="1"/>
          </p:cNvPicPr>
          <p:nvPr/>
        </p:nvPicPr>
        <p:blipFill>
          <a:blip r:embed="rId3"/>
          <a:stretch>
            <a:fillRect/>
          </a:stretch>
        </p:blipFill>
        <p:spPr>
          <a:xfrm>
            <a:off x="1063752" y="1640949"/>
            <a:ext cx="4744451" cy="4744451"/>
          </a:xfrm>
          <a:prstGeom prst="rect">
            <a:avLst/>
          </a:prstGeom>
        </p:spPr>
      </p:pic>
      <p:pic>
        <p:nvPicPr>
          <p:cNvPr id="7" name="Picture 6">
            <a:extLst>
              <a:ext uri="{FF2B5EF4-FFF2-40B4-BE49-F238E27FC236}">
                <a16:creationId xmlns:a16="http://schemas.microsoft.com/office/drawing/2014/main" id="{8BD25835-0F2F-4A10-AE94-B4E6C3A2DA58}"/>
              </a:ext>
            </a:extLst>
          </p:cNvPr>
          <p:cNvPicPr>
            <a:picLocks noChangeAspect="1"/>
          </p:cNvPicPr>
          <p:nvPr/>
        </p:nvPicPr>
        <p:blipFill>
          <a:blip r:embed="rId4"/>
          <a:stretch>
            <a:fillRect/>
          </a:stretch>
        </p:blipFill>
        <p:spPr>
          <a:xfrm>
            <a:off x="6871955" y="1640949"/>
            <a:ext cx="5048188" cy="5088573"/>
          </a:xfrm>
          <a:prstGeom prst="rect">
            <a:avLst/>
          </a:prstGeom>
        </p:spPr>
      </p:pic>
    </p:spTree>
    <p:extLst>
      <p:ext uri="{BB962C8B-B14F-4D97-AF65-F5344CB8AC3E}">
        <p14:creationId xmlns:p14="http://schemas.microsoft.com/office/powerpoint/2010/main" val="257313971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docProps/app.xml><?xml version="1.0" encoding="utf-8"?>
<Properties xmlns="http://schemas.openxmlformats.org/officeDocument/2006/extended-properties" xmlns:vt="http://schemas.openxmlformats.org/officeDocument/2006/docPropsVTypes">
  <Template>TM03090434[[fn=Wood Type]]</Template>
  <TotalTime>185</TotalTime>
  <Words>71</Words>
  <Application>Microsoft Office PowerPoint</Application>
  <PresentationFormat>Widescreen</PresentationFormat>
  <Paragraphs>10</Paragraphs>
  <Slides>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Rockwell</vt:lpstr>
      <vt:lpstr>Rockwell Condensed</vt:lpstr>
      <vt:lpstr>Wingdings</vt:lpstr>
      <vt:lpstr>Wood Type</vt:lpstr>
      <vt:lpstr>Elements of art: texture</vt:lpstr>
      <vt:lpstr>What is texture?</vt:lpstr>
      <vt:lpstr>Texture Drawing</vt:lpstr>
      <vt:lpstr>Texture drawing</vt:lpstr>
      <vt:lpstr>Texture drawing</vt:lpstr>
      <vt:lpstr>Textured art</vt:lpstr>
      <vt:lpstr>Textured art</vt:lpstr>
      <vt:lpstr>Textured art</vt:lpstr>
    </vt:vector>
  </TitlesOfParts>
  <Company>Western Heights Public Schools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Elements of art: texture</dc:title>
  <dc:creator>Timothy L. Bush</dc:creator>
  <cp:lastModifiedBy>Timothy L. Bush</cp:lastModifiedBy>
  <cp:revision>12</cp:revision>
  <dcterms:created xsi:type="dcterms:W3CDTF">2020-08-26T19:42:45Z</dcterms:created>
  <dcterms:modified xsi:type="dcterms:W3CDTF">2024-04-17T17:15:28Z</dcterms:modified>
</cp:coreProperties>
</file>