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>
        <p:scale>
          <a:sx n="84" d="100"/>
          <a:sy n="84" d="100"/>
        </p:scale>
        <p:origin x="16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Repetition,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Rhythm, &amp; Pattern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33900"/>
            <a:ext cx="8676222" cy="1905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 Mr. Bush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404" y="895353"/>
            <a:ext cx="9469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PRINCIPLES OF DESIGN:</a:t>
            </a:r>
            <a:endParaRPr lang="en-US" sz="66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6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9" cy="13906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" panose="020E0602020502020306" pitchFamily="34" charset="0"/>
              </a:rPr>
              <a:t>WHAT IS REPETITION</a:t>
            </a:r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762250"/>
            <a:ext cx="9905999" cy="2762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erlin Sans FB" panose="020E0602020502020306" pitchFamily="34" charset="0"/>
              </a:rPr>
              <a:t>Works </a:t>
            </a:r>
            <a:r>
              <a:rPr lang="en-US" sz="3600" dirty="0">
                <a:latin typeface="Berlin Sans FB" panose="020E0602020502020306" pitchFamily="34" charset="0"/>
              </a:rPr>
              <a:t>with pattern to make the work of art seem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active</a:t>
            </a:r>
            <a:r>
              <a:rPr lang="en-US" sz="3600" dirty="0">
                <a:latin typeface="Berlin Sans FB" panose="020E0602020502020306" pitchFamily="34" charset="0"/>
              </a:rPr>
              <a:t>. The repetition of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elements of art</a:t>
            </a:r>
            <a:r>
              <a:rPr lang="en-US" sz="3600" dirty="0">
                <a:latin typeface="Berlin Sans FB" panose="020E0602020502020306" pitchFamily="34" charset="0"/>
              </a:rPr>
              <a:t> creates unity within the work of art.</a:t>
            </a:r>
          </a:p>
        </p:txBody>
      </p:sp>
    </p:spTree>
    <p:extLst>
      <p:ext uri="{BB962C8B-B14F-4D97-AF65-F5344CB8AC3E}">
        <p14:creationId xmlns:p14="http://schemas.microsoft.com/office/powerpoint/2010/main" val="92099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9" cy="13906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" panose="020E0602020502020306" pitchFamily="34" charset="0"/>
              </a:rPr>
              <a:t>WHAT IS REPETITION</a:t>
            </a:r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58" y="1390649"/>
            <a:ext cx="5181601" cy="5181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1947991"/>
            <a:ext cx="6000750" cy="40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62" y="133351"/>
            <a:ext cx="9905999" cy="13906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" panose="020E0602020502020306" pitchFamily="34" charset="0"/>
              </a:rPr>
              <a:t>WHAT IS PATTERN</a:t>
            </a:r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191" y="2743200"/>
            <a:ext cx="10574339" cy="2381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erlin Sans FB" panose="020E0602020502020306" pitchFamily="34" charset="0"/>
              </a:rPr>
              <a:t>The repeating of an object or symbol CONSISTENTLY </a:t>
            </a: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throughout</a:t>
            </a:r>
            <a:r>
              <a:rPr lang="en-US" sz="3600" dirty="0" smtClean="0">
                <a:latin typeface="Berlin Sans FB" panose="020E0602020502020306" pitchFamily="34" charset="0"/>
              </a:rPr>
              <a:t> the work of art.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5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62" y="133351"/>
            <a:ext cx="9905999" cy="13906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" panose="020E0602020502020306" pitchFamily="34" charset="0"/>
              </a:rPr>
              <a:t>WHAT IS PATTERN</a:t>
            </a:r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40" y="2686050"/>
            <a:ext cx="5357359" cy="3519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2" y="2588418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13906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" panose="020E0602020502020306" pitchFamily="34" charset="0"/>
              </a:rPr>
              <a:t>WHAT IS RHYTHM</a:t>
            </a:r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533650"/>
            <a:ext cx="9906000" cy="32575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Created when one or more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elements of art</a:t>
            </a:r>
            <a:r>
              <a:rPr lang="en-US" sz="3600" dirty="0">
                <a:latin typeface="Berlin Sans FB" panose="020E0602020502020306" pitchFamily="34" charset="0"/>
              </a:rPr>
              <a:t> are used repeatedly to create a feeling of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organized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movement</a:t>
            </a:r>
            <a:r>
              <a:rPr lang="en-US" sz="3600" dirty="0">
                <a:latin typeface="Berlin Sans FB" panose="020E0602020502020306" pitchFamily="34" charset="0"/>
              </a:rPr>
              <a:t>. Rhythm creates a mood like music or dancing. </a:t>
            </a:r>
            <a:r>
              <a:rPr lang="en-US" sz="3600" u="sng" dirty="0">
                <a:latin typeface="Berlin Sans FB" panose="020E0602020502020306" pitchFamily="34" charset="0"/>
              </a:rPr>
              <a:t>Unlike pattern</a:t>
            </a:r>
            <a:r>
              <a:rPr lang="en-US" sz="3600" dirty="0">
                <a:latin typeface="Berlin Sans FB" panose="020E0602020502020306" pitchFamily="34" charset="0"/>
              </a:rPr>
              <a:t>, which demands consistency, rhythm relies on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variety</a:t>
            </a:r>
            <a:r>
              <a:rPr lang="en-US" sz="36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43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62" y="0"/>
            <a:ext cx="9905999" cy="13906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" panose="020E0602020502020306" pitchFamily="34" charset="0"/>
              </a:rPr>
              <a:t>WHAT IS RHYTHM</a:t>
            </a:r>
            <a:r>
              <a:rPr lang="en-US" sz="6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6" y="1594379"/>
            <a:ext cx="5903913" cy="3816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2490608"/>
            <a:ext cx="5505450" cy="39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5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198</TotalTime>
  <Words>120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Berlin Sans FB</vt:lpstr>
      <vt:lpstr>Century Gothic</vt:lpstr>
      <vt:lpstr>Mesh</vt:lpstr>
      <vt:lpstr>Repetition, Rhythm, &amp; Pattern</vt:lpstr>
      <vt:lpstr>WHAT IS REPETITION?</vt:lpstr>
      <vt:lpstr>WHAT IS REPETITION?</vt:lpstr>
      <vt:lpstr>WHAT IS PATTERN?</vt:lpstr>
      <vt:lpstr>WHAT IS PATTERN?</vt:lpstr>
      <vt:lpstr>WHAT IS RHYTHM?</vt:lpstr>
      <vt:lpstr>WHAT IS RHYTHM?</vt:lpstr>
    </vt:vector>
  </TitlesOfParts>
  <Company>Western Heights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Repetition, Rhythm, &amp; Pattern</dc:title>
  <dc:creator>Timothy L. Bush</dc:creator>
  <cp:lastModifiedBy>Timothy L. Bush</cp:lastModifiedBy>
  <cp:revision>13</cp:revision>
  <dcterms:created xsi:type="dcterms:W3CDTF">2020-09-30T16:21:23Z</dcterms:created>
  <dcterms:modified xsi:type="dcterms:W3CDTF">2020-10-06T16:08:25Z</dcterms:modified>
</cp:coreProperties>
</file>