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68" r:id="rId4"/>
    <p:sldId id="269" r:id="rId5"/>
    <p:sldId id="270" r:id="rId6"/>
    <p:sldId id="271" r:id="rId7"/>
    <p:sldId id="273" r:id="rId8"/>
    <p:sldId id="272" r:id="rId9"/>
    <p:sldId id="275" r:id="rId10"/>
    <p:sldId id="280" r:id="rId11"/>
    <p:sldId id="258" r:id="rId12"/>
    <p:sldId id="261" r:id="rId13"/>
    <p:sldId id="262" r:id="rId14"/>
    <p:sldId id="263" r:id="rId15"/>
    <p:sldId id="264" r:id="rId16"/>
    <p:sldId id="265" r:id="rId17"/>
    <p:sldId id="267" r:id="rId18"/>
    <p:sldId id="276" r:id="rId19"/>
    <p:sldId id="274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 of art:</a:t>
            </a:r>
            <a:b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By: Mr. Bush</a:t>
            </a:r>
          </a:p>
        </p:txBody>
      </p:sp>
    </p:spTree>
    <p:extLst>
      <p:ext uri="{BB962C8B-B14F-4D97-AF65-F5344CB8AC3E}">
        <p14:creationId xmlns:p14="http://schemas.microsoft.com/office/powerpoint/2010/main" val="1129490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C908D2-6B8F-4326-8B7E-A861E1FF7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726" y="0"/>
            <a:ext cx="551854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262229-B813-4095-A26A-FE5DBDD6DA8E}"/>
              </a:ext>
            </a:extLst>
          </p:cNvPr>
          <p:cNvSpPr txBox="1"/>
          <p:nvPr/>
        </p:nvSpPr>
        <p:spPr>
          <a:xfrm>
            <a:off x="404735" y="3657600"/>
            <a:ext cx="2668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 of a hinted path from one point to another.</a:t>
            </a:r>
          </a:p>
        </p:txBody>
      </p:sp>
    </p:spTree>
    <p:extLst>
      <p:ext uri="{BB962C8B-B14F-4D97-AF65-F5344CB8AC3E}">
        <p14:creationId xmlns:p14="http://schemas.microsoft.com/office/powerpoint/2010/main" val="2494619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Line design in life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05" y="1902927"/>
            <a:ext cx="8502590" cy="5372516"/>
          </a:xfrm>
        </p:spPr>
      </p:pic>
    </p:spTree>
    <p:extLst>
      <p:ext uri="{BB962C8B-B14F-4D97-AF65-F5344CB8AC3E}">
        <p14:creationId xmlns:p14="http://schemas.microsoft.com/office/powerpoint/2010/main" val="2775278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Line design in life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A83F6F-0E07-4C0E-94D7-8088AE175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656" y="2091283"/>
            <a:ext cx="6260687" cy="44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95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Line design in life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76A4A8-3A49-4DE4-AA8F-44AF25AF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69" y="2033516"/>
            <a:ext cx="4593235" cy="4593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85CA69-C940-439D-B6FD-A781AFA9A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298" y="2044133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95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Line design in life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A334E1-616F-4D2B-8E33-D798605BB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1963711"/>
            <a:ext cx="4761876" cy="4761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75748-9773-4FA2-A682-153015824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341" y="2302527"/>
            <a:ext cx="6435777" cy="408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46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Line design in life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E4610-202D-4FC3-9B47-3856DD665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076" y="2060888"/>
            <a:ext cx="8611848" cy="449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49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Line design in life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10" y="1904620"/>
            <a:ext cx="4953380" cy="4953380"/>
          </a:xfrm>
        </p:spPr>
      </p:pic>
    </p:spTree>
    <p:extLst>
      <p:ext uri="{BB962C8B-B14F-4D97-AF65-F5344CB8AC3E}">
        <p14:creationId xmlns:p14="http://schemas.microsoft.com/office/powerpoint/2010/main" val="577219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Line design in life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90" y="2002321"/>
            <a:ext cx="4856301" cy="4856301"/>
          </a:xfrm>
        </p:spPr>
      </p:pic>
    </p:spTree>
    <p:extLst>
      <p:ext uri="{BB962C8B-B14F-4D97-AF65-F5344CB8AC3E}">
        <p14:creationId xmlns:p14="http://schemas.microsoft.com/office/powerpoint/2010/main" val="3874364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Line design in life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A652CE-10FF-42A7-8E65-C92DB6432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35" y="1986580"/>
            <a:ext cx="4214110" cy="4488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48B92-0E40-4295-9324-1D215C5F1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420" y="2189397"/>
            <a:ext cx="7258645" cy="408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08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Line design in life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22" y="2065282"/>
            <a:ext cx="4059712" cy="26959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313" y="3746547"/>
            <a:ext cx="3752193" cy="2814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386" y="2065283"/>
            <a:ext cx="3594537" cy="26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81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What is a line?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line is probably the most fundamental of all the elements of art and design. Line is the path of a dot, point etc. through space, and usually has more length than thickness. It is the starting point for most artistic creation whether one is starting a fine drawing, painting, sketching ideas for a sculpture, or even designing architecture. Most design begins with a single line or many.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716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Line design in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C532A-1023-44E9-8D66-87833A71F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2109197"/>
            <a:ext cx="4308423" cy="4308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ED859-7667-4B59-921B-B833C3C72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311" y="2097586"/>
            <a:ext cx="6484497" cy="433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10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Line design in life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C83CC5-3155-40B3-ADC6-1E2FC2F68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154" y="1902154"/>
            <a:ext cx="6879700" cy="495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12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Line design in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21D92-61E8-4E9B-8F14-04CB5CD72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977140"/>
            <a:ext cx="9525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94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What are some types of lines?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Vertical lines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 are straight up and down.</a:t>
            </a:r>
          </a:p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Horizontal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lines: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are left and right.</a:t>
            </a:r>
          </a:p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Diagonal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lines: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are lines that straight in any direction except vertical or horizontal.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Zig-Zag lines: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are a series of diagonal lines joined end to end.</a:t>
            </a:r>
          </a:p>
          <a:p>
            <a:r>
              <a:rPr lang="en-US" sz="3200" b="1" dirty="0">
                <a:latin typeface="Monotype Corsiva" panose="03010101010201010101" pitchFamily="66" charset="0"/>
                <a:cs typeface="Arial" panose="020B0604020202020204" pitchFamily="34" charset="0"/>
              </a:rPr>
              <a:t>Curved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lines: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are lines that bend in any amount of degree; they may be slightly round or even spirals.</a:t>
            </a:r>
          </a:p>
        </p:txBody>
      </p:sp>
    </p:spTree>
    <p:extLst>
      <p:ext uri="{BB962C8B-B14F-4D97-AF65-F5344CB8AC3E}">
        <p14:creationId xmlns:p14="http://schemas.microsoft.com/office/powerpoint/2010/main" val="3470652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Ways artists use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create a border around their art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outline; a starting place for many drawings or paintings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suggest moods or emotion; lines can appear calm, nervous, angry, etc.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lead the viewers eye through a work of art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create lightness or darkness; lines placed close together appear darker than those placed further from each other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create texture; roughness or smoothness</a:t>
            </a:r>
          </a:p>
        </p:txBody>
      </p:sp>
    </p:spTree>
    <p:extLst>
      <p:ext uri="{BB962C8B-B14F-4D97-AF65-F5344CB8AC3E}">
        <p14:creationId xmlns:p14="http://schemas.microsoft.com/office/powerpoint/2010/main" val="1762460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Common types of line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01668"/>
            <a:ext cx="11029615" cy="450408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contour line drawing;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drawings that use a fairly continuous line to represent the edges and surface detail of shape or objects being drawn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gestural line drawing;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drawings that use quick pencil strokes (or other drawing instruments) to capture a scene. gestural drawings imply action and movement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hatched and cross hatched line drawing;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drawings that consist of parallel lines (hatching) or crossing parallel lines (cross-hatching) drawn to create changes in lightness and darkness and texture.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Implied line;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refer to the path that the viewer's eye takes as it follows shape, color, and form</a:t>
            </a:r>
          </a:p>
        </p:txBody>
      </p:sp>
    </p:spTree>
    <p:extLst>
      <p:ext uri="{BB962C8B-B14F-4D97-AF65-F5344CB8AC3E}">
        <p14:creationId xmlns:p14="http://schemas.microsoft.com/office/powerpoint/2010/main" val="397646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Contour line</a:t>
            </a:r>
          </a:p>
        </p:txBody>
      </p:sp>
      <p:pic>
        <p:nvPicPr>
          <p:cNvPr id="1026" name="Picture 2" descr="Continuous Line 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09" y="2178776"/>
            <a:ext cx="4932983" cy="428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ontour Line Art: 4 Key St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283" y="2659428"/>
            <a:ext cx="420052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76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gestural line</a:t>
            </a:r>
          </a:p>
        </p:txBody>
      </p:sp>
      <p:pic>
        <p:nvPicPr>
          <p:cNvPr id="2050" name="Picture 2" descr="Gesture Drawing - Figure 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2501692"/>
            <a:ext cx="76200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sture Drawing - Art Starts for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958" y="2124971"/>
            <a:ext cx="260985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217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Hatching &amp; cross hatching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2404509"/>
            <a:ext cx="3954853" cy="36782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04" y="2409686"/>
            <a:ext cx="7445394" cy="36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79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Implied 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1994338"/>
            <a:ext cx="4572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882" y="2282712"/>
            <a:ext cx="4195926" cy="399525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648820" y="1994338"/>
            <a:ext cx="3728049" cy="14661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648820" y="2061341"/>
            <a:ext cx="3728049" cy="13991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74212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164</TotalTime>
  <Words>433</Words>
  <Application>Microsoft Office PowerPoint</Application>
  <PresentationFormat>Widescreen</PresentationFormat>
  <Paragraphs>39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Gill Sans MT</vt:lpstr>
      <vt:lpstr>Monotype Corsiva</vt:lpstr>
      <vt:lpstr>Wingdings 2</vt:lpstr>
      <vt:lpstr>Dividend</vt:lpstr>
      <vt:lpstr>Elements of art: line</vt:lpstr>
      <vt:lpstr>What is a line?</vt:lpstr>
      <vt:lpstr>What are some types of lines?</vt:lpstr>
      <vt:lpstr>Ways artists use line</vt:lpstr>
      <vt:lpstr>Common types of line design</vt:lpstr>
      <vt:lpstr>Contour line</vt:lpstr>
      <vt:lpstr>gestural line</vt:lpstr>
      <vt:lpstr>Hatching &amp; cross hatching</vt:lpstr>
      <vt:lpstr>Implied line</vt:lpstr>
      <vt:lpstr>PowerPoint Presentation</vt:lpstr>
      <vt:lpstr>Line design in life</vt:lpstr>
      <vt:lpstr>Line design in life</vt:lpstr>
      <vt:lpstr>Line design in life</vt:lpstr>
      <vt:lpstr>Line design in life</vt:lpstr>
      <vt:lpstr>Line design in life</vt:lpstr>
      <vt:lpstr>Line design in life</vt:lpstr>
      <vt:lpstr>Line design in life</vt:lpstr>
      <vt:lpstr>Line design in life</vt:lpstr>
      <vt:lpstr>Line design in life</vt:lpstr>
      <vt:lpstr>Line design in life</vt:lpstr>
      <vt:lpstr>Line design in life</vt:lpstr>
      <vt:lpstr>Line design in life</vt:lpstr>
    </vt:vector>
  </TitlesOfParts>
  <Company>Western Heights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2: line design</dc:title>
  <dc:creator>Timothy L. Bush</dc:creator>
  <cp:lastModifiedBy>Timothy L. Bush</cp:lastModifiedBy>
  <cp:revision>26</cp:revision>
  <dcterms:created xsi:type="dcterms:W3CDTF">2020-08-20T19:21:31Z</dcterms:created>
  <dcterms:modified xsi:type="dcterms:W3CDTF">2024-01-24T14:37:38Z</dcterms:modified>
</cp:coreProperties>
</file>